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318" r:id="rId3"/>
    <p:sldId id="315" r:id="rId4"/>
    <p:sldId id="317" r:id="rId5"/>
    <p:sldId id="328" r:id="rId6"/>
    <p:sldId id="314" r:id="rId7"/>
    <p:sldId id="316" r:id="rId8"/>
    <p:sldId id="283" r:id="rId9"/>
    <p:sldId id="284" r:id="rId10"/>
    <p:sldId id="285" r:id="rId11"/>
    <p:sldId id="286" r:id="rId12"/>
    <p:sldId id="270" r:id="rId13"/>
    <p:sldId id="310" r:id="rId14"/>
    <p:sldId id="309" r:id="rId15"/>
    <p:sldId id="333" r:id="rId16"/>
    <p:sldId id="334" r:id="rId17"/>
    <p:sldId id="313" r:id="rId18"/>
    <p:sldId id="319" r:id="rId19"/>
    <p:sldId id="320" r:id="rId20"/>
    <p:sldId id="321" r:id="rId21"/>
    <p:sldId id="322" r:id="rId22"/>
    <p:sldId id="323" r:id="rId23"/>
    <p:sldId id="332" r:id="rId24"/>
    <p:sldId id="275" r:id="rId25"/>
    <p:sldId id="324" r:id="rId26"/>
    <p:sldId id="325" r:id="rId27"/>
    <p:sldId id="326" r:id="rId28"/>
    <p:sldId id="327" r:id="rId29"/>
    <p:sldId id="311" r:id="rId30"/>
    <p:sldId id="331" r:id="rId31"/>
    <p:sldId id="329" r:id="rId32"/>
    <p:sldId id="330" r:id="rId33"/>
    <p:sldId id="306" r:id="rId34"/>
    <p:sldId id="307" r:id="rId35"/>
    <p:sldId id="312" r:id="rId36"/>
    <p:sldId id="288" r:id="rId37"/>
    <p:sldId id="289" r:id="rId38"/>
  </p:sldIdLst>
  <p:sldSz cx="9144000" cy="6858000" type="screen4x3"/>
  <p:notesSz cx="6811963" cy="99425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33"/>
    <p:restoredTop sz="94777"/>
  </p:normalViewPr>
  <p:slideViewPr>
    <p:cSldViewPr>
      <p:cViewPr varScale="1">
        <p:scale>
          <a:sx n="106" d="100"/>
          <a:sy n="106" d="100"/>
        </p:scale>
        <p:origin x="159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mlewin/Documents/Admin/Personal/Anthony%20Roper/israel%20demographic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localhost/Users/mlewin/Documents/Admin/Personal/Anthony%20Roper/israel%20demographic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localhost/Users/mlewin/Documents/Admin/Personal/Anthony%20Roper/israel%20demographic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localhost/Users/mlewin/Documents/Admin/Personal/Anthony%20Roper/israel%20demographic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Israel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spPr>
            <a:solidFill>
              <a:schemeClr val="accent1">
                <a:lumMod val="75000"/>
              </a:schemeClr>
            </a:solidFill>
          </c:spPr>
          <c:dPt>
            <c:idx val="0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3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rgbClr val="FFFF0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tx1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Religion!$A$2:$A$6</c:f>
              <c:strCache>
                <c:ptCount val="5"/>
                <c:pt idx="0">
                  <c:v>Jewish</c:v>
                </c:pt>
                <c:pt idx="1">
                  <c:v>Muslim</c:v>
                </c:pt>
                <c:pt idx="2">
                  <c:v>Christian</c:v>
                </c:pt>
                <c:pt idx="3">
                  <c:v>Druze</c:v>
                </c:pt>
                <c:pt idx="4">
                  <c:v>Other</c:v>
                </c:pt>
              </c:strCache>
            </c:strRef>
          </c:cat>
          <c:val>
            <c:numRef>
              <c:f>Religion!$B$2:$B$6</c:f>
              <c:numCache>
                <c:formatCode>General</c:formatCode>
                <c:ptCount val="5"/>
                <c:pt idx="0">
                  <c:v>75.0</c:v>
                </c:pt>
                <c:pt idx="1">
                  <c:v>17.5</c:v>
                </c:pt>
                <c:pt idx="2">
                  <c:v>2.0</c:v>
                </c:pt>
                <c:pt idx="3">
                  <c:v>1.5</c:v>
                </c:pt>
                <c:pt idx="4">
                  <c:v>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/>
              <a:t>The West Bank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3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Religion!$C$2:$C$4</c:f>
              <c:strCache>
                <c:ptCount val="3"/>
                <c:pt idx="0">
                  <c:v>Muslim</c:v>
                </c:pt>
                <c:pt idx="1">
                  <c:v>Jewish</c:v>
                </c:pt>
                <c:pt idx="2">
                  <c:v>Christian</c:v>
                </c:pt>
              </c:strCache>
            </c:strRef>
          </c:cat>
          <c:val>
            <c:numRef>
              <c:f>Religion!$D$2:$D$4</c:f>
              <c:numCache>
                <c:formatCode>General</c:formatCode>
                <c:ptCount val="3"/>
                <c:pt idx="0">
                  <c:v>85.0</c:v>
                </c:pt>
                <c:pt idx="1">
                  <c:v>13.0</c:v>
                </c:pt>
                <c:pt idx="2">
                  <c:v>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Gaza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spPr>
            <a:solidFill>
              <a:schemeClr val="accent3">
                <a:lumMod val="75000"/>
              </a:schemeClr>
            </a:solidFill>
          </c:spPr>
          <c:dPt>
            <c:idx val="0"/>
            <c:bubble3D val="0"/>
            <c:spPr>
              <a:solidFill>
                <a:schemeClr val="accent3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Religion!$E$2:$E$3</c:f>
              <c:strCache>
                <c:ptCount val="2"/>
                <c:pt idx="0">
                  <c:v>Muslim</c:v>
                </c:pt>
                <c:pt idx="1">
                  <c:v>Christian</c:v>
                </c:pt>
              </c:strCache>
            </c:strRef>
          </c:cat>
          <c:val>
            <c:numRef>
              <c:f>Religion!$F$2:$F$3</c:f>
              <c:numCache>
                <c:formatCode>General</c:formatCode>
                <c:ptCount val="2"/>
                <c:pt idx="0">
                  <c:v>99.0</c:v>
                </c:pt>
                <c:pt idx="1">
                  <c:v>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Israel’s Jewish Population:</a:t>
            </a:r>
            <a:r>
              <a:rPr lang="en-US" baseline="0" dirty="0" smtClean="0"/>
              <a:t> </a:t>
            </a:r>
            <a:r>
              <a:rPr lang="en-US" dirty="0" smtClean="0"/>
              <a:t>Country</a:t>
            </a:r>
            <a:r>
              <a:rPr lang="en-US" baseline="0" dirty="0" smtClean="0"/>
              <a:t> </a:t>
            </a:r>
            <a:r>
              <a:rPr lang="en-US" baseline="0" dirty="0"/>
              <a:t>of Origin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tx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3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rgbClr val="FFFF00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'Country of origin'!$E$2:$E$7</c:f>
              <c:strCache>
                <c:ptCount val="6"/>
                <c:pt idx="0">
                  <c:v>Parents born in Israel</c:v>
                </c:pt>
                <c:pt idx="1">
                  <c:v>From Europe (Russia, Romania, Poland)</c:v>
                </c:pt>
                <c:pt idx="2">
                  <c:v>From Africa (Morocco, Ethiopia, Algeria)</c:v>
                </c:pt>
                <c:pt idx="3">
                  <c:v>From Asia (Iraq, Yemen, Iran)</c:v>
                </c:pt>
                <c:pt idx="4">
                  <c:v>From USA, Canada, Australia, NZ</c:v>
                </c:pt>
                <c:pt idx="5">
                  <c:v>From South America</c:v>
                </c:pt>
              </c:strCache>
            </c:strRef>
          </c:cat>
          <c:val>
            <c:numRef>
              <c:f>'Country of origin'!$F$2:$F$7</c:f>
              <c:numCache>
                <c:formatCode>#,##0</c:formatCode>
                <c:ptCount val="6"/>
                <c:pt idx="0">
                  <c:v>2.0438E6</c:v>
                </c:pt>
                <c:pt idx="1">
                  <c:v>1.7E6</c:v>
                </c:pt>
                <c:pt idx="2">
                  <c:v>859100.0</c:v>
                </c:pt>
                <c:pt idx="3">
                  <c:v>681400.0</c:v>
                </c:pt>
                <c:pt idx="4">
                  <c:v>150000.0</c:v>
                </c:pt>
                <c:pt idx="5">
                  <c:v>100000.0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9213" y="0"/>
            <a:ext cx="2951162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A7197-AF89-4BA5-AE47-9E1CDBCE3710}" type="datetimeFigureOut">
              <a:rPr lang="en-GB" smtClean="0"/>
              <a:pPr/>
              <a:t>06/11/2016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4038"/>
            <a:ext cx="295116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9213" y="9444038"/>
            <a:ext cx="2951162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96C53C-FC63-40F9-B999-77578A3AB26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45029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851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8536" y="0"/>
            <a:ext cx="2951851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B98439-D074-46F0-B139-A7C4FC1D4170}" type="datetimeFigureOut">
              <a:rPr lang="en-GB" smtClean="0"/>
              <a:pPr/>
              <a:t>06/11/2016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2338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1197" y="4722694"/>
            <a:ext cx="5449570" cy="447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51851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8536" y="9443662"/>
            <a:ext cx="2951851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93F25D-1621-41E7-BBA1-276D0EFC263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5631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F25D-1621-41E7-BBA1-276D0EFC2636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8451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smtClean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CC07073-FE77-42B4-8DAD-6E0CB076FD14}" type="slidenum">
              <a:rPr lang="en-GB" smtClean="0">
                <a:latin typeface="Arial" charset="0"/>
                <a:cs typeface="Arial" charset="0"/>
              </a:rPr>
              <a:pPr/>
              <a:t>10</a:t>
            </a:fld>
            <a:endParaRPr lang="en-GB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9404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F25D-1621-41E7-BBA1-276D0EFC2636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68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Israel</a:t>
            </a:r>
            <a:r>
              <a:rPr lang="en-US" baseline="0" dirty="0" smtClean="0"/>
              <a:t> is a lot smaller than Britain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F25D-1621-41E7-BBA1-276D0EFC2636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762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Israel</a:t>
            </a:r>
            <a:r>
              <a:rPr lang="en-US" baseline="0" dirty="0" smtClean="0"/>
              <a:t> and the Occupied Palestinian Territories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F25D-1621-41E7-BBA1-276D0EFC2636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4839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Abraham</a:t>
            </a:r>
            <a:r>
              <a:rPr lang="en-US" baseline="0" dirty="0" smtClean="0"/>
              <a:t> is the father of the three religions Judaism, Christianity and Islam</a:t>
            </a:r>
          </a:p>
          <a:p>
            <a:r>
              <a:rPr lang="en-US" dirty="0" smtClean="0"/>
              <a:t>The binding of Isaac is said to have taken</a:t>
            </a:r>
            <a:r>
              <a:rPr lang="en-US" baseline="0" dirty="0" smtClean="0"/>
              <a:t> place on the site of the Temple Mount in Jerusalem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F25D-1621-41E7-BBA1-276D0EFC2636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96746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Moses led the Israelites</a:t>
            </a:r>
            <a:r>
              <a:rPr lang="en-US" baseline="0" dirty="0" smtClean="0"/>
              <a:t> to the “Promised Land” but </a:t>
            </a:r>
            <a:r>
              <a:rPr lang="en-US" dirty="0" smtClean="0"/>
              <a:t>was not allowed to enter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F25D-1621-41E7-BBA1-276D0EFC2636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8329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Jesus was born in Bethlehem</a:t>
            </a:r>
            <a:r>
              <a:rPr lang="en-US" baseline="0" dirty="0" smtClean="0"/>
              <a:t> and lived and died in Jerusalem</a:t>
            </a:r>
          </a:p>
          <a:p>
            <a:r>
              <a:rPr lang="en-US" baseline="0" dirty="0" smtClean="0"/>
              <a:t>You can follow in his footsteps on the Stations of the Cross (Via Dolorosa)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F25D-1621-41E7-BBA1-276D0EFC2636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02218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Muhammad was taken from</a:t>
            </a:r>
            <a:r>
              <a:rPr lang="en-US" baseline="0" dirty="0" smtClean="0"/>
              <a:t> Mecca to Jerusalem in a single night and ascended to heaven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F25D-1621-41E7-BBA1-276D0EFC2636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5713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Clockwise: Orthodox</a:t>
            </a:r>
            <a:r>
              <a:rPr lang="en-US" baseline="0" dirty="0" smtClean="0"/>
              <a:t> Jews; Druze; Ethiopian Coptic; Greek Orthodox; Bedouin (</a:t>
            </a:r>
            <a:r>
              <a:rPr lang="en-US" baseline="0" dirty="0" err="1" smtClean="0"/>
              <a:t>centre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F25D-1621-41E7-BBA1-276D0EFC2636}" type="slidenum">
              <a:rPr lang="en-GB" smtClean="0"/>
              <a:pPr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5162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F25D-1621-41E7-BBA1-276D0EFC2636}" type="slidenum">
              <a:rPr lang="en-GB" smtClean="0"/>
              <a:pPr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9194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Western</a:t>
            </a:r>
            <a:r>
              <a:rPr lang="en-US" baseline="0" dirty="0" smtClean="0"/>
              <a:t> Wall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F25D-1621-41E7-BBA1-276D0EFC2636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65213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Dead Sea is so salty, you can float in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F25D-1621-41E7-BBA1-276D0EFC2636}" type="slidenum">
              <a:rPr lang="en-GB" smtClean="0"/>
              <a:pPr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82749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Written 200BC</a:t>
            </a:r>
            <a:r>
              <a:rPr lang="en-US" baseline="0" dirty="0" smtClean="0"/>
              <a:t> – 68AD</a:t>
            </a:r>
            <a:endParaRPr lang="en-US" dirty="0" smtClean="0"/>
          </a:p>
          <a:p>
            <a:r>
              <a:rPr lang="en-US" dirty="0" smtClean="0"/>
              <a:t>Discovered in 1946-56</a:t>
            </a:r>
          </a:p>
          <a:p>
            <a:r>
              <a:rPr lang="en-US" dirty="0" smtClean="0"/>
              <a:t>Texts</a:t>
            </a:r>
            <a:r>
              <a:rPr lang="en-US" baseline="0" dirty="0" smtClean="0"/>
              <a:t> from </a:t>
            </a:r>
            <a:r>
              <a:rPr lang="en-US" baseline="0" dirty="0" err="1" smtClean="0"/>
              <a:t>hebrew</a:t>
            </a:r>
            <a:r>
              <a:rPr lang="en-US" baseline="0" dirty="0" smtClean="0"/>
              <a:t> scriptures and other books</a:t>
            </a:r>
          </a:p>
          <a:p>
            <a:r>
              <a:rPr lang="en-US" baseline="0" dirty="0" smtClean="0"/>
              <a:t>For example Deuteronomy, Psalms, Isaiah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F25D-1621-41E7-BBA1-276D0EFC2636}" type="slidenum">
              <a:rPr lang="en-GB" smtClean="0"/>
              <a:pPr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4377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Red Sea (</a:t>
            </a:r>
            <a:r>
              <a:rPr lang="en-US" dirty="0" err="1" smtClean="0"/>
              <a:t>Eilat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F25D-1621-41E7-BBA1-276D0EFC2636}" type="slidenum">
              <a:rPr lang="en-GB" smtClean="0"/>
              <a:pPr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82455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F25D-1621-41E7-BBA1-276D0EFC2636}" type="slidenum">
              <a:rPr lang="en-GB" smtClean="0"/>
              <a:pPr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75759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 Intel</a:t>
            </a:r>
            <a:r>
              <a:rPr lang="en-US" baseline="0" dirty="0" smtClean="0"/>
              <a:t> computer processors are designed and manufactured in Israel</a:t>
            </a:r>
            <a:endParaRPr lang="en-US" dirty="0" smtClean="0"/>
          </a:p>
          <a:p>
            <a:r>
              <a:rPr lang="en-US" dirty="0" smtClean="0"/>
              <a:t>USB</a:t>
            </a:r>
            <a:r>
              <a:rPr lang="en-US" baseline="0" dirty="0" smtClean="0"/>
              <a:t> memory sticks and cherry tomatoes are both Israeli inventions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F25D-1621-41E7-BBA1-276D0EFC2636}" type="slidenum">
              <a:rPr lang="en-GB" smtClean="0"/>
              <a:pPr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4395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Famous Israelis: Yossi </a:t>
            </a:r>
            <a:r>
              <a:rPr lang="en-US" dirty="0" err="1" smtClean="0"/>
              <a:t>Benayoun</a:t>
            </a:r>
            <a:r>
              <a:rPr lang="en-US" dirty="0" smtClean="0"/>
              <a:t>, Gal </a:t>
            </a:r>
            <a:r>
              <a:rPr lang="en-US" dirty="0" err="1" smtClean="0"/>
              <a:t>Gadot</a:t>
            </a:r>
            <a:r>
              <a:rPr lang="en-US" dirty="0" smtClean="0"/>
              <a:t> (Wonder Woman)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Yotam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Ottolenghi</a:t>
            </a:r>
            <a:r>
              <a:rPr lang="en-US" baseline="0" dirty="0" smtClean="0"/>
              <a:t> and Sami </a:t>
            </a:r>
            <a:r>
              <a:rPr lang="en-US" baseline="0" dirty="0" err="1" smtClean="0"/>
              <a:t>Tamimi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F25D-1621-41E7-BBA1-276D0EFC2636}" type="slidenum">
              <a:rPr lang="en-GB" smtClean="0"/>
              <a:pPr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79160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Yotam</a:t>
            </a:r>
            <a:r>
              <a:rPr lang="en-US" dirty="0" smtClean="0"/>
              <a:t> </a:t>
            </a:r>
            <a:r>
              <a:rPr lang="en-US" dirty="0" err="1" smtClean="0"/>
              <a:t>Ottolenghi</a:t>
            </a:r>
            <a:r>
              <a:rPr lang="en-US" baseline="0" dirty="0" smtClean="0"/>
              <a:t> is Jewish, Sami </a:t>
            </a:r>
            <a:r>
              <a:rPr lang="en-US" baseline="0" dirty="0" err="1" smtClean="0"/>
              <a:t>Tamimi</a:t>
            </a:r>
            <a:r>
              <a:rPr lang="en-US" baseline="0" dirty="0" smtClean="0"/>
              <a:t> is an Arab. 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www.independent.co.uk</a:t>
            </a:r>
            <a:r>
              <a:rPr lang="en-US" dirty="0" smtClean="0"/>
              <a:t>/news/people/profiles/how-we-met-sami-tamimi-yotam-ottolenghi-8857491.html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F25D-1621-41E7-BBA1-276D0EFC2636}" type="slidenum">
              <a:rPr lang="en-GB" smtClean="0"/>
              <a:pPr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5690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C5FCF-7F7D-4041-8C48-764C5416CB4D}" type="slidenum">
              <a:rPr lang="en-GB" smtClean="0"/>
              <a:pPr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0910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C5FCF-7F7D-4041-8C48-764C5416CB4D}" type="slidenum">
              <a:rPr lang="en-GB" smtClean="0"/>
              <a:pPr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50714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C5FCF-7F7D-4041-8C48-764C5416CB4D}" type="slidenum">
              <a:rPr lang="en-GB" smtClean="0"/>
              <a:pPr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6774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Church of the Holy </a:t>
            </a:r>
            <a:r>
              <a:rPr lang="en-US" dirty="0" err="1" smtClean="0"/>
              <a:t>Sepulchre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F25D-1621-41E7-BBA1-276D0EFC2636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05445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smtClean="0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F77CEE6-C1B3-4DF1-9F3C-4B164C6682D8}" type="slidenum">
              <a:rPr lang="en-GB" smtClean="0"/>
              <a:pPr/>
              <a:t>36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9921454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Tel Aviv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F25D-1621-41E7-BBA1-276D0EFC2636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8491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Bahai’I</a:t>
            </a:r>
            <a:r>
              <a:rPr lang="en-US" dirty="0" smtClean="0"/>
              <a:t> Temple, Haifa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F25D-1621-41E7-BBA1-276D0EFC2636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1745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Pride march, Tel Aviv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F25D-1621-41E7-BBA1-276D0EFC2636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7378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Jaffa Oranges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93F25D-1621-41E7-BBA1-276D0EFC2636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420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smtClean="0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AB48159-CB08-4BF9-A556-2FD9BDA4B8C6}" type="slidenum">
              <a:rPr lang="en-GB" smtClean="0">
                <a:latin typeface="Arial" charset="0"/>
                <a:cs typeface="Arial" charset="0"/>
              </a:rPr>
              <a:pPr/>
              <a:t>8</a:t>
            </a:fld>
            <a:endParaRPr lang="en-GB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3620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smtClean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3ED9018-9248-471B-9962-A59D8C69C3F8}" type="slidenum">
              <a:rPr lang="en-GB" smtClean="0">
                <a:latin typeface="Arial" charset="0"/>
                <a:cs typeface="Arial" charset="0"/>
              </a:rPr>
              <a:pPr/>
              <a:t>9</a:t>
            </a:fld>
            <a:endParaRPr lang="en-GB" smtClean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565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D01D-FC49-4E1C-9F42-5D097ACDA4D0}" type="datetimeFigureOut">
              <a:rPr lang="en-GB" smtClean="0"/>
              <a:pPr/>
              <a:t>06/11/2016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C2546-B03C-4FC5-9F28-972734AE2649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D01D-FC49-4E1C-9F42-5D097ACDA4D0}" type="datetimeFigureOut">
              <a:rPr lang="en-GB" smtClean="0"/>
              <a:pPr/>
              <a:t>06/11/2016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C2546-B03C-4FC5-9F28-972734AE2649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D01D-FC49-4E1C-9F42-5D097ACDA4D0}" type="datetimeFigureOut">
              <a:rPr lang="en-GB" smtClean="0"/>
              <a:pPr/>
              <a:t>06/11/2016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C2546-B03C-4FC5-9F28-972734AE2649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D01D-FC49-4E1C-9F42-5D097ACDA4D0}" type="datetimeFigureOut">
              <a:rPr lang="en-GB" smtClean="0"/>
              <a:pPr/>
              <a:t>06/11/2016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C2546-B03C-4FC5-9F28-972734AE2649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D01D-FC49-4E1C-9F42-5D097ACDA4D0}" type="datetimeFigureOut">
              <a:rPr lang="en-GB" smtClean="0"/>
              <a:pPr/>
              <a:t>06/11/2016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C2546-B03C-4FC5-9F28-972734AE2649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D01D-FC49-4E1C-9F42-5D097ACDA4D0}" type="datetimeFigureOut">
              <a:rPr lang="en-GB" smtClean="0"/>
              <a:pPr/>
              <a:t>06/11/2016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C2546-B03C-4FC5-9F28-972734AE2649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D01D-FC49-4E1C-9F42-5D097ACDA4D0}" type="datetimeFigureOut">
              <a:rPr lang="en-GB" smtClean="0"/>
              <a:pPr/>
              <a:t>06/11/2016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C2546-B03C-4FC5-9F28-972734AE2649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D01D-FC49-4E1C-9F42-5D097ACDA4D0}" type="datetimeFigureOut">
              <a:rPr lang="en-GB" smtClean="0"/>
              <a:pPr/>
              <a:t>06/11/2016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C2546-B03C-4FC5-9F28-972734AE2649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D01D-FC49-4E1C-9F42-5D097ACDA4D0}" type="datetimeFigureOut">
              <a:rPr lang="en-GB" smtClean="0"/>
              <a:pPr/>
              <a:t>06/11/2016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C2546-B03C-4FC5-9F28-972734AE2649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D01D-FC49-4E1C-9F42-5D097ACDA4D0}" type="datetimeFigureOut">
              <a:rPr lang="en-GB" smtClean="0"/>
              <a:pPr/>
              <a:t>06/11/2016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C2546-B03C-4FC5-9F28-972734AE2649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CD01D-FC49-4E1C-9F42-5D097ACDA4D0}" type="datetimeFigureOut">
              <a:rPr lang="en-GB" smtClean="0"/>
              <a:pPr/>
              <a:t>06/11/2016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C2546-B03C-4FC5-9F28-972734AE2649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CD01D-FC49-4E1C-9F42-5D097ACDA4D0}" type="datetimeFigureOut">
              <a:rPr lang="en-GB" smtClean="0"/>
              <a:pPr/>
              <a:t>06/11/2016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C2546-B03C-4FC5-9F28-972734AE2649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Relationship Id="rId3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5" Type="http://schemas.openxmlformats.org/officeDocument/2006/relationships/image" Target="../media/image28.jpg"/><Relationship Id="rId6" Type="http://schemas.openxmlformats.org/officeDocument/2006/relationships/image" Target="../media/image29.jpg"/><Relationship Id="rId7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5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4" Type="http://schemas.openxmlformats.org/officeDocument/2006/relationships/image" Target="../media/image36.jpg"/><Relationship Id="rId5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4" Type="http://schemas.openxmlformats.org/officeDocument/2006/relationships/image" Target="../media/image39.png"/><Relationship Id="rId5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4" Type="http://schemas.openxmlformats.org/officeDocument/2006/relationships/image" Target="../media/image42.jpg"/><Relationship Id="rId5" Type="http://schemas.openxmlformats.org/officeDocument/2006/relationships/image" Target="../media/image43.jpeg"/><Relationship Id="rId6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8288"/>
            <a:ext cx="7772400" cy="1470025"/>
          </a:xfrm>
        </p:spPr>
        <p:txBody>
          <a:bodyPr/>
          <a:lstStyle/>
          <a:p>
            <a:r>
              <a:rPr lang="en-GB" sz="6600" dirty="0" smtClean="0">
                <a:latin typeface="Arial Hebrew Scholar" charset="-79"/>
                <a:ea typeface="Arial Hebrew Scholar" charset="-79"/>
                <a:cs typeface="Arial Hebrew Scholar" charset="-79"/>
              </a:rPr>
              <a:t>Israel</a:t>
            </a:r>
            <a:endParaRPr lang="en-GB" sz="6600" dirty="0">
              <a:latin typeface="Arial Hebrew Scholar" charset="-79"/>
              <a:ea typeface="Arial Hebrew Scholar" charset="-79"/>
              <a:cs typeface="Arial Hebrew Scholar" charset="-79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600200"/>
            <a:ext cx="5080000" cy="508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Subtitle 2"/>
          <p:cNvSpPr>
            <a:spLocks noGrp="1"/>
          </p:cNvSpPr>
          <p:nvPr>
            <p:ph type="subTitle" idx="1"/>
          </p:nvPr>
        </p:nvSpPr>
        <p:spPr>
          <a:xfrm>
            <a:off x="323850" y="404813"/>
            <a:ext cx="8569325" cy="2663825"/>
          </a:xfrm>
        </p:spPr>
        <p:txBody>
          <a:bodyPr/>
          <a:lstStyle/>
          <a:p>
            <a:pPr algn="l" eaLnBrk="1" hangingPunct="1"/>
            <a:r>
              <a:rPr lang="en-GB" sz="4000" dirty="0" smtClean="0">
                <a:solidFill>
                  <a:schemeClr val="tx1"/>
                </a:solidFill>
              </a:rPr>
              <a:t>This is the day that the Lord has made.</a:t>
            </a:r>
          </a:p>
          <a:p>
            <a:pPr algn="l" eaLnBrk="1" hangingPunct="1"/>
            <a:r>
              <a:rPr lang="en-GB" sz="4000" b="1" dirty="0" smtClean="0">
                <a:solidFill>
                  <a:schemeClr val="tx1"/>
                </a:solidFill>
              </a:rPr>
              <a:t>We will rejoice and be glad in it!</a:t>
            </a:r>
          </a:p>
          <a:p>
            <a:pPr algn="l" eaLnBrk="1" hangingPunct="1"/>
            <a:endParaRPr lang="en-GB" sz="4800" b="1" dirty="0" smtClean="0">
              <a:solidFill>
                <a:schemeClr val="tx1"/>
              </a:solidFill>
            </a:endParaRPr>
          </a:p>
          <a:p>
            <a:pPr algn="l" eaLnBrk="1" hangingPunct="1"/>
            <a:endParaRPr lang="en-GB" sz="4800" b="1" dirty="0" smtClean="0">
              <a:solidFill>
                <a:schemeClr val="tx1"/>
              </a:solidFill>
            </a:endParaRPr>
          </a:p>
        </p:txBody>
      </p:sp>
      <p:pic>
        <p:nvPicPr>
          <p:cNvPr id="3075" name="Picture 4" descr="http://www.titletrakk.com/Images/musicians-artists/worship-revolution-hands-raised-15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8104" y="2492896"/>
            <a:ext cx="3457575" cy="3779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5601" name="Picture 1" descr="C:\Users\EFL Rector\AppData\Local\Microsoft\Windows\Temporary Internet Files\Content.IE5\ZFGQCWD5\DSCN161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8800" y="1600200"/>
            <a:ext cx="8026400" cy="40017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3993496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303" y="1600200"/>
            <a:ext cx="3993497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462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06715"/>
            <a:ext cx="2895600" cy="6435511"/>
          </a:xfrm>
        </p:spPr>
      </p:pic>
    </p:spTree>
    <p:extLst>
      <p:ext uri="{BB962C8B-B14F-4D97-AF65-F5344CB8AC3E}">
        <p14:creationId xmlns:p14="http://schemas.microsoft.com/office/powerpoint/2010/main" val="91476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Countries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4948989"/>
            <a:ext cx="3657599" cy="10667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dirty="0" smtClean="0"/>
              <a:t>Israel</a:t>
            </a:r>
            <a:endParaRPr lang="en-US" sz="5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10074"/>
            <a:ext cx="3657600" cy="24642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526" y="1844598"/>
            <a:ext cx="3990474" cy="1995237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772526" y="4953000"/>
            <a:ext cx="3990474" cy="1066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5400" smtClean="0"/>
              <a:t>Palestine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63267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8621" y="4952999"/>
            <a:ext cx="2667000" cy="1066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5400" dirty="0" smtClean="0"/>
              <a:t>Hebrew</a:t>
            </a:r>
            <a:endParaRPr lang="en-US" sz="5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1" y="1600200"/>
            <a:ext cx="4495800" cy="21130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126" y="1413627"/>
            <a:ext cx="3990474" cy="2857180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662863" y="4953000"/>
            <a:ext cx="2667000" cy="1066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5400" smtClean="0"/>
              <a:t>Arabic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76210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Jerusalem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120" y="1600200"/>
            <a:ext cx="6809760" cy="4525963"/>
          </a:xfrm>
        </p:spPr>
      </p:pic>
    </p:spTree>
    <p:extLst>
      <p:ext uri="{BB962C8B-B14F-4D97-AF65-F5344CB8AC3E}">
        <p14:creationId xmlns:p14="http://schemas.microsoft.com/office/powerpoint/2010/main" val="27209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Jerusalem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029" y="1600200"/>
            <a:ext cx="4665941" cy="4525963"/>
          </a:xfrm>
        </p:spPr>
      </p:pic>
    </p:spTree>
    <p:extLst>
      <p:ext uri="{BB962C8B-B14F-4D97-AF65-F5344CB8AC3E}">
        <p14:creationId xmlns:p14="http://schemas.microsoft.com/office/powerpoint/2010/main" val="39499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Abraham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615" y="1600200"/>
            <a:ext cx="3620770" cy="4525963"/>
          </a:xfrm>
        </p:spPr>
      </p:pic>
    </p:spTree>
    <p:extLst>
      <p:ext uri="{BB962C8B-B14F-4D97-AF65-F5344CB8AC3E}">
        <p14:creationId xmlns:p14="http://schemas.microsoft.com/office/powerpoint/2010/main" val="177832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41642"/>
            <a:ext cx="8229600" cy="3443078"/>
          </a:xfrm>
        </p:spPr>
      </p:pic>
    </p:spTree>
    <p:extLst>
      <p:ext uri="{BB962C8B-B14F-4D97-AF65-F5344CB8AC3E}">
        <p14:creationId xmlns:p14="http://schemas.microsoft.com/office/powerpoint/2010/main" val="838611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192" y="1600200"/>
            <a:ext cx="6643615" cy="4525963"/>
          </a:xfrm>
        </p:spPr>
      </p:pic>
    </p:spTree>
    <p:extLst>
      <p:ext uri="{BB962C8B-B14F-4D97-AF65-F5344CB8AC3E}">
        <p14:creationId xmlns:p14="http://schemas.microsoft.com/office/powerpoint/2010/main" val="157267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Jesus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63" y="1600200"/>
            <a:ext cx="7227873" cy="4525963"/>
          </a:xfrm>
        </p:spPr>
      </p:pic>
    </p:spTree>
    <p:extLst>
      <p:ext uri="{BB962C8B-B14F-4D97-AF65-F5344CB8AC3E}">
        <p14:creationId xmlns:p14="http://schemas.microsoft.com/office/powerpoint/2010/main" val="33169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Muhammad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792" y="1600200"/>
            <a:ext cx="6086416" cy="4525963"/>
          </a:xfrm>
        </p:spPr>
      </p:pic>
    </p:spTree>
    <p:extLst>
      <p:ext uri="{BB962C8B-B14F-4D97-AF65-F5344CB8AC3E}">
        <p14:creationId xmlns:p14="http://schemas.microsoft.com/office/powerpoint/2010/main" val="19123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4" y="-28058"/>
            <a:ext cx="4517787" cy="29998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3436"/>
            <a:ext cx="4495800" cy="30650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945" y="3846085"/>
            <a:ext cx="4490499" cy="29936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237" y="5540"/>
            <a:ext cx="4216207" cy="2813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981200"/>
            <a:ext cx="2902817" cy="290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41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800" b="1" smtClean="0"/>
              <a:t>Religion</a:t>
            </a:r>
            <a:endParaRPr lang="en-GB" sz="4800" b="1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9239962"/>
              </p:ext>
            </p:extLst>
          </p:nvPr>
        </p:nvGraphicFramePr>
        <p:xfrm>
          <a:off x="1485900" y="3094037"/>
          <a:ext cx="6172200" cy="3763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3447838"/>
              </p:ext>
            </p:extLst>
          </p:nvPr>
        </p:nvGraphicFramePr>
        <p:xfrm>
          <a:off x="4343400" y="846138"/>
          <a:ext cx="5943600" cy="37829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hart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3282642"/>
              </p:ext>
            </p:extLst>
          </p:nvPr>
        </p:nvGraphicFramePr>
        <p:xfrm>
          <a:off x="-1263316" y="846138"/>
          <a:ext cx="6019800" cy="37829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Dead Sea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  <p:extLst>
      <p:ext uri="{BB962C8B-B14F-4D97-AF65-F5344CB8AC3E}">
        <p14:creationId xmlns:p14="http://schemas.microsoft.com/office/powerpoint/2010/main" val="206384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Dead Sea Scrolls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6452"/>
            <a:ext cx="8229600" cy="4353458"/>
          </a:xfrm>
        </p:spPr>
      </p:pic>
    </p:spTree>
    <p:extLst>
      <p:ext uri="{BB962C8B-B14F-4D97-AF65-F5344CB8AC3E}">
        <p14:creationId xmlns:p14="http://schemas.microsoft.com/office/powerpoint/2010/main" val="44348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Coral Reefs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89" y="1600200"/>
            <a:ext cx="8068021" cy="4525963"/>
          </a:xfrm>
        </p:spPr>
      </p:pic>
    </p:spTree>
    <p:extLst>
      <p:ext uri="{BB962C8B-B14F-4D97-AF65-F5344CB8AC3E}">
        <p14:creationId xmlns:p14="http://schemas.microsoft.com/office/powerpoint/2010/main" val="29495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Kibbutz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25099"/>
            <a:ext cx="8229600" cy="4276164"/>
          </a:xfrm>
        </p:spPr>
      </p:pic>
    </p:spTree>
    <p:extLst>
      <p:ext uri="{BB962C8B-B14F-4D97-AF65-F5344CB8AC3E}">
        <p14:creationId xmlns:p14="http://schemas.microsoft.com/office/powerpoint/2010/main" val="43462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Immigration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718856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1574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113" y="1600200"/>
            <a:ext cx="6029774" cy="4525963"/>
          </a:xfrm>
        </p:spPr>
      </p:pic>
    </p:spTree>
    <p:extLst>
      <p:ext uri="{BB962C8B-B14F-4D97-AF65-F5344CB8AC3E}">
        <p14:creationId xmlns:p14="http://schemas.microsoft.com/office/powerpoint/2010/main" val="126568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8600"/>
            <a:ext cx="4123267" cy="28972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505200"/>
            <a:ext cx="5396087" cy="30352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52400"/>
            <a:ext cx="28194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95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04800"/>
            <a:ext cx="4237108" cy="3429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286000"/>
            <a:ext cx="2323148" cy="4114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73" y="2743200"/>
            <a:ext cx="3971773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146" y="170358"/>
            <a:ext cx="4285522" cy="32141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657600"/>
            <a:ext cx="2771503" cy="289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986" y="3657600"/>
            <a:ext cx="4349016" cy="2895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03" y="170358"/>
            <a:ext cx="3403600" cy="321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7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0" y="151656"/>
            <a:ext cx="3206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Arial" pitchFamily="34" charset="0"/>
              </a:rPr>
              <a:t> 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745" name="Rectangle 1"/>
          <p:cNvSpPr>
            <a:spLocks noChangeArrowheads="1"/>
          </p:cNvSpPr>
          <p:nvPr/>
        </p:nvSpPr>
        <p:spPr bwMode="auto">
          <a:xfrm>
            <a:off x="0" y="151656"/>
            <a:ext cx="3206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Arial" pitchFamily="34" charset="0"/>
              </a:rPr>
              <a:t> 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3793" name="Rectangle 1"/>
          <p:cNvSpPr>
            <a:spLocks noChangeArrowheads="1"/>
          </p:cNvSpPr>
          <p:nvPr/>
        </p:nvSpPr>
        <p:spPr bwMode="auto">
          <a:xfrm>
            <a:off x="0" y="151656"/>
            <a:ext cx="3206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Arial" pitchFamily="34" charset="0"/>
              </a:rPr>
              <a:t> 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5841" name="Rectangle 1"/>
          <p:cNvSpPr>
            <a:spLocks noChangeArrowheads="1"/>
          </p:cNvSpPr>
          <p:nvPr/>
        </p:nvSpPr>
        <p:spPr bwMode="auto">
          <a:xfrm>
            <a:off x="0" y="151656"/>
            <a:ext cx="3206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Arial" pitchFamily="34" charset="0"/>
              </a:rPr>
              <a:t> 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9937" name="Rectangle 1"/>
          <p:cNvSpPr>
            <a:spLocks noChangeArrowheads="1"/>
          </p:cNvSpPr>
          <p:nvPr/>
        </p:nvSpPr>
        <p:spPr bwMode="auto">
          <a:xfrm>
            <a:off x="0" y="151656"/>
            <a:ext cx="3206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Arial" pitchFamily="34" charset="0"/>
              </a:rPr>
              <a:t> 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1520" y="260648"/>
            <a:ext cx="871296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He's got the whole world </a:t>
            </a:r>
            <a:endParaRPr lang="en-GB" sz="4800" dirty="0" smtClean="0"/>
          </a:p>
          <a:p>
            <a:r>
              <a:rPr lang="en-GB" sz="4800" dirty="0" smtClean="0"/>
              <a:t>	in </a:t>
            </a:r>
            <a:r>
              <a:rPr lang="en-GB" sz="4800" dirty="0"/>
              <a:t>his hands,</a:t>
            </a:r>
            <a:br>
              <a:rPr lang="en-GB" sz="4800" dirty="0"/>
            </a:br>
            <a:r>
              <a:rPr lang="en-GB" sz="4800" dirty="0"/>
              <a:t>He's got the whole world </a:t>
            </a:r>
            <a:endParaRPr lang="en-GB" sz="4800" dirty="0" smtClean="0"/>
          </a:p>
          <a:p>
            <a:r>
              <a:rPr lang="en-GB" sz="4800" dirty="0" smtClean="0"/>
              <a:t>	in </a:t>
            </a:r>
            <a:r>
              <a:rPr lang="en-GB" sz="4800" dirty="0"/>
              <a:t>his hands,</a:t>
            </a:r>
            <a:br>
              <a:rPr lang="en-GB" sz="4800" dirty="0"/>
            </a:br>
            <a:r>
              <a:rPr lang="en-GB" sz="4800" dirty="0"/>
              <a:t>He's got the whole world </a:t>
            </a:r>
            <a:endParaRPr lang="en-GB" sz="4800" dirty="0" smtClean="0"/>
          </a:p>
          <a:p>
            <a:r>
              <a:rPr lang="en-GB" sz="4800" dirty="0" smtClean="0"/>
              <a:t>	in </a:t>
            </a:r>
            <a:r>
              <a:rPr lang="en-GB" sz="4800" dirty="0"/>
              <a:t>his hands,</a:t>
            </a:r>
            <a:br>
              <a:rPr lang="en-GB" sz="4800" dirty="0"/>
            </a:br>
            <a:r>
              <a:rPr lang="en-GB" sz="4800" dirty="0"/>
              <a:t>He's got the whole world </a:t>
            </a:r>
            <a:endParaRPr lang="en-GB" sz="4800" dirty="0" smtClean="0"/>
          </a:p>
          <a:p>
            <a:r>
              <a:rPr lang="en-GB" sz="4800" dirty="0"/>
              <a:t>	</a:t>
            </a:r>
            <a:r>
              <a:rPr lang="en-GB" sz="4800" dirty="0" smtClean="0"/>
              <a:t>in </a:t>
            </a:r>
            <a:r>
              <a:rPr lang="en-GB" sz="4800" dirty="0"/>
              <a:t>his hands.</a:t>
            </a:r>
          </a:p>
        </p:txBody>
      </p:sp>
      <p:sp>
        <p:nvSpPr>
          <p:cNvPr id="68609" name="Rectangle 1"/>
          <p:cNvSpPr>
            <a:spLocks noChangeArrowheads="1"/>
          </p:cNvSpPr>
          <p:nvPr/>
        </p:nvSpPr>
        <p:spPr bwMode="auto">
          <a:xfrm>
            <a:off x="0" y="82406"/>
            <a:ext cx="3206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Arial" pitchFamily="34" charset="0"/>
              </a:rPr>
              <a:t> 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0657" name="Rectangle 1"/>
          <p:cNvSpPr>
            <a:spLocks noChangeArrowheads="1"/>
          </p:cNvSpPr>
          <p:nvPr/>
        </p:nvSpPr>
        <p:spPr bwMode="auto">
          <a:xfrm>
            <a:off x="0" y="82406"/>
            <a:ext cx="3206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Arial" pitchFamily="34" charset="0"/>
              </a:rPr>
              <a:t> 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2705" name="Rectangle 1"/>
          <p:cNvSpPr>
            <a:spLocks noChangeArrowheads="1"/>
          </p:cNvSpPr>
          <p:nvPr/>
        </p:nvSpPr>
        <p:spPr bwMode="auto">
          <a:xfrm>
            <a:off x="0" y="151656"/>
            <a:ext cx="3206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Arial" pitchFamily="34" charset="0"/>
              </a:rPr>
              <a:t> 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4753" name="Rectangle 1"/>
          <p:cNvSpPr>
            <a:spLocks noChangeArrowheads="1"/>
          </p:cNvSpPr>
          <p:nvPr/>
        </p:nvSpPr>
        <p:spPr bwMode="auto">
          <a:xfrm>
            <a:off x="0" y="151655"/>
            <a:ext cx="3206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Arial" pitchFamily="34" charset="0"/>
              </a:rPr>
              <a:t> 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0" y="151656"/>
            <a:ext cx="3206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Arial" pitchFamily="34" charset="0"/>
              </a:rPr>
              <a:t> 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745" name="Rectangle 1"/>
          <p:cNvSpPr>
            <a:spLocks noChangeArrowheads="1"/>
          </p:cNvSpPr>
          <p:nvPr/>
        </p:nvSpPr>
        <p:spPr bwMode="auto">
          <a:xfrm>
            <a:off x="0" y="151656"/>
            <a:ext cx="3206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Arial" pitchFamily="34" charset="0"/>
              </a:rPr>
              <a:t> 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3793" name="Rectangle 1"/>
          <p:cNvSpPr>
            <a:spLocks noChangeArrowheads="1"/>
          </p:cNvSpPr>
          <p:nvPr/>
        </p:nvSpPr>
        <p:spPr bwMode="auto">
          <a:xfrm>
            <a:off x="0" y="151656"/>
            <a:ext cx="3206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Arial" pitchFamily="34" charset="0"/>
              </a:rPr>
              <a:t> 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5841" name="Rectangle 1"/>
          <p:cNvSpPr>
            <a:spLocks noChangeArrowheads="1"/>
          </p:cNvSpPr>
          <p:nvPr/>
        </p:nvSpPr>
        <p:spPr bwMode="auto">
          <a:xfrm>
            <a:off x="0" y="151656"/>
            <a:ext cx="3206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Arial" pitchFamily="34" charset="0"/>
              </a:rPr>
              <a:t> 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9937" name="Rectangle 1"/>
          <p:cNvSpPr>
            <a:spLocks noChangeArrowheads="1"/>
          </p:cNvSpPr>
          <p:nvPr/>
        </p:nvSpPr>
        <p:spPr bwMode="auto">
          <a:xfrm>
            <a:off x="0" y="151656"/>
            <a:ext cx="3206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Arial" pitchFamily="34" charset="0"/>
              </a:rPr>
              <a:t> 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1520" y="260648"/>
            <a:ext cx="871296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He's got </a:t>
            </a:r>
            <a:r>
              <a:rPr lang="en-GB" sz="4800" dirty="0" smtClean="0"/>
              <a:t>Israel </a:t>
            </a:r>
          </a:p>
          <a:p>
            <a:r>
              <a:rPr lang="en-GB" sz="4800" dirty="0"/>
              <a:t>	</a:t>
            </a:r>
            <a:r>
              <a:rPr lang="en-GB" sz="4800" dirty="0" smtClean="0"/>
              <a:t>in </a:t>
            </a:r>
            <a:r>
              <a:rPr lang="en-GB" sz="4800" dirty="0"/>
              <a:t>his hands,</a:t>
            </a:r>
            <a:br>
              <a:rPr lang="en-GB" sz="4800" dirty="0"/>
            </a:br>
            <a:r>
              <a:rPr lang="en-GB" sz="4800" dirty="0"/>
              <a:t>He's got </a:t>
            </a:r>
            <a:r>
              <a:rPr lang="en-GB" sz="4800" dirty="0" smtClean="0"/>
              <a:t>Palestine </a:t>
            </a:r>
          </a:p>
          <a:p>
            <a:r>
              <a:rPr lang="en-GB" sz="4800" dirty="0"/>
              <a:t>	</a:t>
            </a:r>
            <a:r>
              <a:rPr lang="en-GB" sz="4800" dirty="0" smtClean="0"/>
              <a:t>in </a:t>
            </a:r>
            <a:r>
              <a:rPr lang="en-GB" sz="4800" dirty="0"/>
              <a:t>his hands,</a:t>
            </a:r>
            <a:br>
              <a:rPr lang="en-GB" sz="4800" dirty="0"/>
            </a:br>
            <a:r>
              <a:rPr lang="en-GB" sz="4800" dirty="0"/>
              <a:t>He's got </a:t>
            </a:r>
            <a:r>
              <a:rPr lang="en-GB" sz="4800" dirty="0" smtClean="0"/>
              <a:t>Israel </a:t>
            </a:r>
          </a:p>
          <a:p>
            <a:r>
              <a:rPr lang="en-GB" sz="4800" dirty="0"/>
              <a:t>	</a:t>
            </a:r>
            <a:r>
              <a:rPr lang="en-GB" sz="4800" dirty="0" smtClean="0"/>
              <a:t>in </a:t>
            </a:r>
            <a:r>
              <a:rPr lang="en-GB" sz="4800" dirty="0"/>
              <a:t>his hands,</a:t>
            </a:r>
            <a:br>
              <a:rPr lang="en-GB" sz="4800" dirty="0"/>
            </a:br>
            <a:r>
              <a:rPr lang="en-GB" sz="4800" dirty="0"/>
              <a:t>He's got </a:t>
            </a:r>
            <a:r>
              <a:rPr lang="en-GB" sz="4800" dirty="0" smtClean="0"/>
              <a:t>the whole world </a:t>
            </a:r>
          </a:p>
          <a:p>
            <a:r>
              <a:rPr lang="en-GB" sz="4800" dirty="0"/>
              <a:t>	</a:t>
            </a:r>
            <a:r>
              <a:rPr lang="en-GB" sz="4800" dirty="0" smtClean="0"/>
              <a:t>in </a:t>
            </a:r>
            <a:r>
              <a:rPr lang="en-GB" sz="4800" dirty="0"/>
              <a:t>his hands.</a:t>
            </a:r>
          </a:p>
        </p:txBody>
      </p:sp>
      <p:sp>
        <p:nvSpPr>
          <p:cNvPr id="68609" name="Rectangle 1"/>
          <p:cNvSpPr>
            <a:spLocks noChangeArrowheads="1"/>
          </p:cNvSpPr>
          <p:nvPr/>
        </p:nvSpPr>
        <p:spPr bwMode="auto">
          <a:xfrm>
            <a:off x="0" y="82406"/>
            <a:ext cx="3206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Arial" pitchFamily="34" charset="0"/>
              </a:rPr>
              <a:t> 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0657" name="Rectangle 1"/>
          <p:cNvSpPr>
            <a:spLocks noChangeArrowheads="1"/>
          </p:cNvSpPr>
          <p:nvPr/>
        </p:nvSpPr>
        <p:spPr bwMode="auto">
          <a:xfrm>
            <a:off x="0" y="82406"/>
            <a:ext cx="3206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Arial" pitchFamily="34" charset="0"/>
              </a:rPr>
              <a:t> 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2705" name="Rectangle 1"/>
          <p:cNvSpPr>
            <a:spLocks noChangeArrowheads="1"/>
          </p:cNvSpPr>
          <p:nvPr/>
        </p:nvSpPr>
        <p:spPr bwMode="auto">
          <a:xfrm>
            <a:off x="0" y="151656"/>
            <a:ext cx="3206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Arial" pitchFamily="34" charset="0"/>
              </a:rPr>
              <a:t> 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4753" name="Rectangle 1"/>
          <p:cNvSpPr>
            <a:spLocks noChangeArrowheads="1"/>
          </p:cNvSpPr>
          <p:nvPr/>
        </p:nvSpPr>
        <p:spPr bwMode="auto">
          <a:xfrm>
            <a:off x="0" y="151655"/>
            <a:ext cx="3206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Arial" pitchFamily="34" charset="0"/>
              </a:rPr>
              <a:t> 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0" y="151656"/>
            <a:ext cx="3206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Arial" pitchFamily="34" charset="0"/>
              </a:rPr>
              <a:t> 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1745" name="Rectangle 1"/>
          <p:cNvSpPr>
            <a:spLocks noChangeArrowheads="1"/>
          </p:cNvSpPr>
          <p:nvPr/>
        </p:nvSpPr>
        <p:spPr bwMode="auto">
          <a:xfrm>
            <a:off x="0" y="151656"/>
            <a:ext cx="3206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Arial" pitchFamily="34" charset="0"/>
              </a:rPr>
              <a:t> 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3793" name="Rectangle 1"/>
          <p:cNvSpPr>
            <a:spLocks noChangeArrowheads="1"/>
          </p:cNvSpPr>
          <p:nvPr/>
        </p:nvSpPr>
        <p:spPr bwMode="auto">
          <a:xfrm>
            <a:off x="0" y="151656"/>
            <a:ext cx="3206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Arial" pitchFamily="34" charset="0"/>
              </a:rPr>
              <a:t> 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5841" name="Rectangle 1"/>
          <p:cNvSpPr>
            <a:spLocks noChangeArrowheads="1"/>
          </p:cNvSpPr>
          <p:nvPr/>
        </p:nvSpPr>
        <p:spPr bwMode="auto">
          <a:xfrm>
            <a:off x="0" y="151656"/>
            <a:ext cx="3206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Arial" pitchFamily="34" charset="0"/>
              </a:rPr>
              <a:t> 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39937" name="Rectangle 1"/>
          <p:cNvSpPr>
            <a:spLocks noChangeArrowheads="1"/>
          </p:cNvSpPr>
          <p:nvPr/>
        </p:nvSpPr>
        <p:spPr bwMode="auto">
          <a:xfrm>
            <a:off x="0" y="151656"/>
            <a:ext cx="3206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Arial" pitchFamily="34" charset="0"/>
              </a:rPr>
              <a:t> 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1520" y="260648"/>
            <a:ext cx="871296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dirty="0"/>
              <a:t>He's got the whole world </a:t>
            </a:r>
            <a:endParaRPr lang="en-GB" sz="4800" dirty="0" smtClean="0"/>
          </a:p>
          <a:p>
            <a:r>
              <a:rPr lang="en-GB" sz="4800" dirty="0" smtClean="0"/>
              <a:t>	in </a:t>
            </a:r>
            <a:r>
              <a:rPr lang="en-GB" sz="4800" dirty="0"/>
              <a:t>his hands,</a:t>
            </a:r>
            <a:br>
              <a:rPr lang="en-GB" sz="4800" dirty="0"/>
            </a:br>
            <a:r>
              <a:rPr lang="en-GB" sz="4800" dirty="0"/>
              <a:t>He's got the whole world </a:t>
            </a:r>
            <a:endParaRPr lang="en-GB" sz="4800" dirty="0" smtClean="0"/>
          </a:p>
          <a:p>
            <a:r>
              <a:rPr lang="en-GB" sz="4800" dirty="0" smtClean="0"/>
              <a:t>	in </a:t>
            </a:r>
            <a:r>
              <a:rPr lang="en-GB" sz="4800" dirty="0"/>
              <a:t>his hands,</a:t>
            </a:r>
            <a:br>
              <a:rPr lang="en-GB" sz="4800" dirty="0"/>
            </a:br>
            <a:r>
              <a:rPr lang="en-GB" sz="4800" dirty="0"/>
              <a:t>He's got the whole world </a:t>
            </a:r>
            <a:endParaRPr lang="en-GB" sz="4800" dirty="0" smtClean="0"/>
          </a:p>
          <a:p>
            <a:r>
              <a:rPr lang="en-GB" sz="4800" dirty="0" smtClean="0"/>
              <a:t>	in </a:t>
            </a:r>
            <a:r>
              <a:rPr lang="en-GB" sz="4800" dirty="0"/>
              <a:t>his hands,</a:t>
            </a:r>
            <a:br>
              <a:rPr lang="en-GB" sz="4800" dirty="0"/>
            </a:br>
            <a:r>
              <a:rPr lang="en-GB" sz="4800" dirty="0"/>
              <a:t>He's got the whole world </a:t>
            </a:r>
            <a:endParaRPr lang="en-GB" sz="4800" dirty="0" smtClean="0"/>
          </a:p>
          <a:p>
            <a:r>
              <a:rPr lang="en-GB" sz="4800" dirty="0"/>
              <a:t>	</a:t>
            </a:r>
            <a:r>
              <a:rPr lang="en-GB" sz="4800" dirty="0" smtClean="0"/>
              <a:t>in </a:t>
            </a:r>
            <a:r>
              <a:rPr lang="en-GB" sz="4800" dirty="0"/>
              <a:t>his hands.</a:t>
            </a:r>
          </a:p>
        </p:txBody>
      </p:sp>
      <p:sp>
        <p:nvSpPr>
          <p:cNvPr id="68609" name="Rectangle 1"/>
          <p:cNvSpPr>
            <a:spLocks noChangeArrowheads="1"/>
          </p:cNvSpPr>
          <p:nvPr/>
        </p:nvSpPr>
        <p:spPr bwMode="auto">
          <a:xfrm>
            <a:off x="0" y="82406"/>
            <a:ext cx="3206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Arial" pitchFamily="34" charset="0"/>
              </a:rPr>
              <a:t> 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0657" name="Rectangle 1"/>
          <p:cNvSpPr>
            <a:spLocks noChangeArrowheads="1"/>
          </p:cNvSpPr>
          <p:nvPr/>
        </p:nvSpPr>
        <p:spPr bwMode="auto">
          <a:xfrm>
            <a:off x="0" y="82406"/>
            <a:ext cx="3206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Arial" pitchFamily="34" charset="0"/>
              </a:rPr>
              <a:t> 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2705" name="Rectangle 1"/>
          <p:cNvSpPr>
            <a:spLocks noChangeArrowheads="1"/>
          </p:cNvSpPr>
          <p:nvPr/>
        </p:nvSpPr>
        <p:spPr bwMode="auto">
          <a:xfrm>
            <a:off x="0" y="151656"/>
            <a:ext cx="3206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Arial" pitchFamily="34" charset="0"/>
              </a:rPr>
              <a:t> 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4753" name="Rectangle 1"/>
          <p:cNvSpPr>
            <a:spLocks noChangeArrowheads="1"/>
          </p:cNvSpPr>
          <p:nvPr/>
        </p:nvSpPr>
        <p:spPr bwMode="auto">
          <a:xfrm>
            <a:off x="0" y="151655"/>
            <a:ext cx="32060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itchFamily="18" charset="0"/>
                <a:cs typeface="Arial" pitchFamily="34" charset="0"/>
              </a:rPr>
              <a:t> </a:t>
            </a:r>
            <a:endParaRPr kumimoji="0" lang="en-GB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1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Content Placeholder 2"/>
          <p:cNvSpPr>
            <a:spLocks noGrp="1"/>
          </p:cNvSpPr>
          <p:nvPr>
            <p:ph idx="1"/>
          </p:nvPr>
        </p:nvSpPr>
        <p:spPr>
          <a:xfrm>
            <a:off x="357188" y="357188"/>
            <a:ext cx="8501062" cy="1631950"/>
          </a:xfrm>
        </p:spPr>
        <p:txBody>
          <a:bodyPr/>
          <a:lstStyle/>
          <a:p>
            <a:pPr algn="ctr">
              <a:buFont typeface="Arial" pitchFamily="34" charset="0"/>
              <a:buNone/>
            </a:pPr>
            <a:r>
              <a:rPr lang="en-GB" sz="9600" smtClean="0"/>
              <a:t>The Prayers</a:t>
            </a:r>
          </a:p>
          <a:p>
            <a:pPr algn="ctr">
              <a:buFont typeface="Arial" pitchFamily="34" charset="0"/>
              <a:buNone/>
            </a:pPr>
            <a:endParaRPr lang="en-GB" sz="96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 lang="en-GB" sz="4800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endParaRPr lang="en-GB" sz="4800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r>
              <a:rPr lang="en-GB" sz="4800" dirty="0" smtClean="0">
                <a:solidFill>
                  <a:schemeClr val="tx1"/>
                </a:solidFill>
              </a:rPr>
              <a:t>We go from here to learn to work together,</a:t>
            </a:r>
          </a:p>
          <a:p>
            <a:pPr>
              <a:spcBef>
                <a:spcPts val="0"/>
              </a:spcBef>
            </a:pPr>
            <a:endParaRPr lang="en-GB" sz="4800" dirty="0" smtClean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</a:pPr>
            <a:r>
              <a:rPr lang="en-GB" sz="4800" b="1" dirty="0" smtClean="0">
                <a:solidFill>
                  <a:schemeClr val="tx1"/>
                </a:solidFill>
              </a:rPr>
              <a:t>Working together to learn!</a:t>
            </a:r>
            <a:endParaRPr lang="en-GB" sz="4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174" y="1600200"/>
            <a:ext cx="6191651" cy="4525963"/>
          </a:xfrm>
        </p:spPr>
      </p:pic>
    </p:spTree>
    <p:extLst>
      <p:ext uri="{BB962C8B-B14F-4D97-AF65-F5344CB8AC3E}">
        <p14:creationId xmlns:p14="http://schemas.microsoft.com/office/powerpoint/2010/main" val="205477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  <p:extLst>
      <p:ext uri="{BB962C8B-B14F-4D97-AF65-F5344CB8AC3E}">
        <p14:creationId xmlns:p14="http://schemas.microsoft.com/office/powerpoint/2010/main" val="201240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224" y="1600200"/>
            <a:ext cx="6787552" cy="4525963"/>
          </a:xfrm>
        </p:spPr>
      </p:pic>
    </p:spTree>
    <p:extLst>
      <p:ext uri="{BB962C8B-B14F-4D97-AF65-F5344CB8AC3E}">
        <p14:creationId xmlns:p14="http://schemas.microsoft.com/office/powerpoint/2010/main" val="87778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  <p:extLst>
      <p:ext uri="{BB962C8B-B14F-4D97-AF65-F5344CB8AC3E}">
        <p14:creationId xmlns:p14="http://schemas.microsoft.com/office/powerpoint/2010/main" val="33333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Subtitle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pPr eaLnBrk="1" hangingPunct="1"/>
            <a:endParaRPr lang="en-GB" sz="1400" b="1" dirty="0" smtClean="0">
              <a:solidFill>
                <a:schemeClr val="tx1"/>
              </a:solidFill>
            </a:endParaRPr>
          </a:p>
          <a:p>
            <a:pPr eaLnBrk="1" hangingPunct="1"/>
            <a:r>
              <a:rPr lang="en-GB" sz="4800" b="1" dirty="0" smtClean="0">
                <a:solidFill>
                  <a:schemeClr val="tx1"/>
                </a:solidFill>
              </a:rPr>
              <a:t>Welcome to our</a:t>
            </a:r>
          </a:p>
          <a:p>
            <a:pPr eaLnBrk="1" hangingPunct="1">
              <a:spcBef>
                <a:spcPct val="0"/>
              </a:spcBef>
            </a:pPr>
            <a:r>
              <a:rPr lang="en-GB" sz="7200" b="1" dirty="0" smtClean="0">
                <a:solidFill>
                  <a:schemeClr val="tx1"/>
                </a:solidFill>
              </a:rPr>
              <a:t>Collective</a:t>
            </a:r>
          </a:p>
          <a:p>
            <a:pPr eaLnBrk="1" hangingPunct="1">
              <a:spcBef>
                <a:spcPct val="0"/>
              </a:spcBef>
            </a:pPr>
            <a:r>
              <a:rPr lang="en-GB" sz="7200" b="1" dirty="0" smtClean="0">
                <a:solidFill>
                  <a:schemeClr val="tx1"/>
                </a:solidFill>
              </a:rPr>
              <a:t>Worship</a:t>
            </a:r>
            <a:endParaRPr lang="en-GB" sz="4800" b="1" dirty="0" smtClean="0">
              <a:solidFill>
                <a:schemeClr val="tx1"/>
              </a:solidFill>
            </a:endParaRPr>
          </a:p>
          <a:p>
            <a:pPr eaLnBrk="1" hangingPunct="1"/>
            <a:endParaRPr lang="en-GB" sz="7200" b="1" dirty="0" smtClean="0">
              <a:solidFill>
                <a:schemeClr val="tx1"/>
              </a:solidFill>
            </a:endParaRPr>
          </a:p>
          <a:p>
            <a:pPr eaLnBrk="1" hangingPunct="1"/>
            <a:endParaRPr lang="en-GB" b="1" dirty="0" smtClean="0">
              <a:solidFill>
                <a:schemeClr val="tx1"/>
              </a:solidFill>
            </a:endParaRPr>
          </a:p>
          <a:p>
            <a:pPr eaLnBrk="1" hangingPunct="1"/>
            <a:endParaRPr lang="en-GB" b="1" dirty="0" smtClean="0">
              <a:solidFill>
                <a:schemeClr val="tx1"/>
              </a:solidFill>
            </a:endParaRPr>
          </a:p>
          <a:p>
            <a:pPr eaLnBrk="1" hangingPunct="1"/>
            <a:endParaRPr lang="en-GB" sz="7200" b="1" dirty="0" smtClean="0">
              <a:solidFill>
                <a:schemeClr val="tx1"/>
              </a:solidFill>
            </a:endParaRPr>
          </a:p>
        </p:txBody>
      </p:sp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3656" y="3657600"/>
            <a:ext cx="4009384" cy="2971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ubtitle 2"/>
          <p:cNvSpPr>
            <a:spLocks noGrp="1"/>
          </p:cNvSpPr>
          <p:nvPr>
            <p:ph type="subTitle" idx="1"/>
          </p:nvPr>
        </p:nvSpPr>
        <p:spPr>
          <a:xfrm>
            <a:off x="4572000" y="404813"/>
            <a:ext cx="4321175" cy="2663825"/>
          </a:xfrm>
        </p:spPr>
        <p:txBody>
          <a:bodyPr/>
          <a:lstStyle/>
          <a:p>
            <a:pPr algn="l" eaLnBrk="1" hangingPunct="1">
              <a:spcBef>
                <a:spcPts val="0"/>
              </a:spcBef>
            </a:pPr>
            <a:r>
              <a:rPr lang="en-GB" sz="4000" dirty="0" smtClean="0">
                <a:solidFill>
                  <a:schemeClr val="tx1"/>
                </a:solidFill>
              </a:rPr>
              <a:t>The Lord is here.</a:t>
            </a:r>
          </a:p>
          <a:p>
            <a:pPr algn="l" eaLnBrk="1" hangingPunct="1">
              <a:spcBef>
                <a:spcPts val="0"/>
              </a:spcBef>
            </a:pPr>
            <a:r>
              <a:rPr lang="en-GB" sz="4000" b="1" dirty="0" smtClean="0">
                <a:solidFill>
                  <a:schemeClr val="tx1"/>
                </a:solidFill>
              </a:rPr>
              <a:t>His spirit is with us!</a:t>
            </a:r>
          </a:p>
          <a:p>
            <a:pPr algn="l" eaLnBrk="1" hangingPunct="1"/>
            <a:endParaRPr lang="en-GB" sz="4800" b="1" dirty="0" smtClean="0">
              <a:solidFill>
                <a:schemeClr val="tx1"/>
              </a:solidFill>
            </a:endParaRPr>
          </a:p>
          <a:p>
            <a:pPr algn="l" eaLnBrk="1" hangingPunct="1"/>
            <a:endParaRPr lang="en-GB" sz="4800" b="1" dirty="0" smtClean="0">
              <a:solidFill>
                <a:schemeClr val="tx1"/>
              </a:solidFill>
            </a:endParaRPr>
          </a:p>
        </p:txBody>
      </p:sp>
      <p:pic>
        <p:nvPicPr>
          <p:cNvPr id="4099" name="Picture 2" descr="http://keyboardsforchrist.com/dove88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" y="404813"/>
            <a:ext cx="3871913" cy="5472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6274</TotalTime>
  <Words>364</Words>
  <Application>Microsoft Macintosh PowerPoint</Application>
  <PresentationFormat>On-screen Show (4:3)</PresentationFormat>
  <Paragraphs>143</Paragraphs>
  <Slides>37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 Hebrew Scholar</vt:lpstr>
      <vt:lpstr>Calibri</vt:lpstr>
      <vt:lpstr>Times New Roman</vt:lpstr>
      <vt:lpstr>Arial</vt:lpstr>
      <vt:lpstr>Office Theme</vt:lpstr>
      <vt:lpstr>Israel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 Countries</vt:lpstr>
      <vt:lpstr>Two Languages</vt:lpstr>
      <vt:lpstr>Jerusalem</vt:lpstr>
      <vt:lpstr>Jerusalem</vt:lpstr>
      <vt:lpstr>Abraham</vt:lpstr>
      <vt:lpstr>Moses</vt:lpstr>
      <vt:lpstr>Jesus</vt:lpstr>
      <vt:lpstr>Muhammad</vt:lpstr>
      <vt:lpstr>PowerPoint Presentation</vt:lpstr>
      <vt:lpstr>Religion</vt:lpstr>
      <vt:lpstr>The Dead Sea</vt:lpstr>
      <vt:lpstr>The Dead Sea Scrolls</vt:lpstr>
      <vt:lpstr>Coral Reefs</vt:lpstr>
      <vt:lpstr>Kibbutz</vt:lpstr>
      <vt:lpstr>Immigration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Rectory</dc:creator>
  <cp:lastModifiedBy>Microsoft Office User</cp:lastModifiedBy>
  <cp:revision>101</cp:revision>
  <dcterms:created xsi:type="dcterms:W3CDTF">2016-09-16T14:12:03Z</dcterms:created>
  <dcterms:modified xsi:type="dcterms:W3CDTF">2016-11-06T23:20:49Z</dcterms:modified>
</cp:coreProperties>
</file>